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Lato Black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Black-boldItalic.fntdata"/><Relationship Id="rId25" Type="http://schemas.openxmlformats.org/officeDocument/2006/relationships/font" Target="fonts/Lato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7720eb8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7720eb8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7720eb8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7720eb8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7b550da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7b550da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7c1bbba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7c1bbba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0213d32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0213d32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4397" l="0" r="0" t="0"/>
          <a:stretch/>
        </p:blipFill>
        <p:spPr>
          <a:xfrm>
            <a:off x="5155625" y="1640550"/>
            <a:ext cx="3522850" cy="1987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App Case Study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6246" l="19110" r="58484" t="18127"/>
          <a:stretch/>
        </p:blipFill>
        <p:spPr>
          <a:xfrm>
            <a:off x="8285700" y="2316150"/>
            <a:ext cx="858298" cy="18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675650" y="6307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00" y="3106075"/>
            <a:ext cx="2587402" cy="159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175" y="3264512"/>
            <a:ext cx="2699761" cy="15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300" y="3420825"/>
            <a:ext cx="2587399" cy="135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00" y="1059775"/>
            <a:ext cx="2284850" cy="22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0987" y="1654050"/>
            <a:ext cx="3088176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4475" y="1460899"/>
            <a:ext cx="1645175" cy="16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4" name="Google Shape;204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News app provides the user with a virtual platform, containing details about live events happening in every corner of the world.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 is a thorough, trustworthy and easy-to-use alternative to our boring regular newspapers.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5770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</a:t>
            </a:r>
            <a:r>
              <a:rPr lang="en" sz="5600"/>
              <a:t>Thank You!</a:t>
            </a:r>
            <a:endParaRPr sz="5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Char char="●"/>
            </a:pPr>
            <a:r>
              <a:rPr lang="en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Prakhar Katare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Char char="●"/>
            </a:pPr>
            <a:r>
              <a:rPr lang="en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Srinjit Bhattacharyya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Char char="●"/>
            </a:pPr>
            <a:r>
              <a:rPr lang="en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Rita Vijay Gujar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Char char="●"/>
            </a:pPr>
            <a:r>
              <a:rPr lang="en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Arjun Porey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Char char="●"/>
            </a:pPr>
            <a:r>
              <a:rPr lang="en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Dhruvin Rajanbhai Mehta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F8D">
            <a:alpha val="50600"/>
          </a:srgbClr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1" name="Google Shape;151;p19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Overview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Flow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Architecture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Tools Used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b="1"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endParaRPr b="1"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Ramesh is a busy person.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Amidst his duties, he doesn’t even get the time to read a newspaper.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Ramesh wants his news to be virtual so that he can access it with just a flick of his finger or the click of a mouse!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aim to provide Ramesh with a virtual alternative to newspapers, that is extensive, reliable, detailed and user-friendly.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27650" y="1142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 sz="300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750" y="1637850"/>
            <a:ext cx="6426500" cy="35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733500" y="369332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SNAPSHOTS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850" y="0"/>
            <a:ext cx="6160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7650" y="59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 sz="30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0" y="1127650"/>
            <a:ext cx="5487524" cy="41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7650" y="115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62" y="1692150"/>
            <a:ext cx="7490467" cy="3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